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8BFA8-B926-1449-AFE7-7C7EE30F9D87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2746" y="467551"/>
            <a:ext cx="4044938" cy="1186323"/>
          </a:xfrm>
        </p:spPr>
        <p:txBody>
          <a:bodyPr>
            <a:noAutofit/>
          </a:bodyPr>
          <a:lstStyle/>
          <a:p>
            <a:r>
              <a:rPr lang="en-US" sz="2400" dirty="0" smtClean="0"/>
              <a:t>Life Science 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Grade</a:t>
            </a:r>
            <a:br>
              <a:rPr lang="en-US" sz="2400" dirty="0" smtClean="0"/>
            </a:br>
            <a:r>
              <a:rPr lang="en-US" sz="2400" dirty="0" smtClean="0"/>
              <a:t>Mrs. Ludwig [Mrs. </a:t>
            </a:r>
            <a:r>
              <a:rPr lang="en-US" sz="2400" dirty="0" err="1" smtClean="0"/>
              <a:t>Wyland</a:t>
            </a:r>
            <a:r>
              <a:rPr lang="en-US" sz="2400" dirty="0" smtClean="0"/>
              <a:t>]</a:t>
            </a:r>
            <a:br>
              <a:rPr lang="en-US" sz="2400" dirty="0" smtClean="0"/>
            </a:br>
            <a:r>
              <a:rPr lang="en-US" sz="2400" dirty="0" smtClean="0"/>
              <a:t>Week of</a:t>
            </a:r>
            <a:r>
              <a:rPr lang="en-US" sz="2400" dirty="0" smtClean="0"/>
              <a:t> September 3-7, </a:t>
            </a:r>
            <a:r>
              <a:rPr lang="en-US" sz="2400" dirty="0" smtClean="0"/>
              <a:t>2012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23869"/>
            <a:ext cx="6572795" cy="4019545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latin typeface="PortagoITC TT"/>
                <a:cs typeface="PortagoITC TT"/>
              </a:rPr>
              <a:t>Monday</a:t>
            </a:r>
            <a:r>
              <a:rPr lang="en-US" sz="2000" dirty="0" smtClean="0">
                <a:latin typeface="PortagoITC TT"/>
                <a:cs typeface="PortagoITC TT"/>
              </a:rPr>
              <a:t> 9/3/2012-----no school	</a:t>
            </a:r>
          </a:p>
          <a:p>
            <a:pPr algn="l"/>
            <a:endParaRPr lang="en-US" sz="2000" dirty="0" smtClean="0"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latin typeface="PortagoITC TT"/>
                <a:cs typeface="PortagoITC TT"/>
              </a:rPr>
              <a:t>Tuesday</a:t>
            </a:r>
            <a:r>
              <a:rPr lang="en-US" sz="2000" dirty="0" smtClean="0">
                <a:latin typeface="PortagoITC TT"/>
                <a:cs typeface="PortagoITC TT"/>
              </a:rPr>
              <a:t> 9/4/2012		scientific method…Science Career paragraph due 					Wednesday (5 sentences about a specific career written 				on back- bottom of notes page 1) </a:t>
            </a:r>
          </a:p>
          <a:p>
            <a:pPr algn="l"/>
            <a:endParaRPr lang="en-US" sz="2000" dirty="0" smtClean="0"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latin typeface="PortagoITC TT"/>
                <a:cs typeface="PortagoITC TT"/>
              </a:rPr>
              <a:t>Wednesday</a:t>
            </a:r>
            <a:r>
              <a:rPr lang="en-US" sz="2000" dirty="0" smtClean="0">
                <a:latin typeface="PortagoITC TT"/>
                <a:cs typeface="PortagoITC TT"/>
              </a:rPr>
              <a:t> 9/5/</a:t>
            </a:r>
            <a:r>
              <a:rPr lang="en-US" sz="2000" dirty="0" smtClean="0">
                <a:latin typeface="PortagoITC TT"/>
                <a:cs typeface="PortagoITC TT"/>
              </a:rPr>
              <a:t>2012	Scientific Method</a:t>
            </a:r>
            <a:r>
              <a:rPr lang="en-US" sz="2000" dirty="0" smtClean="0">
                <a:latin typeface="PortagoITC TT"/>
                <a:cs typeface="PortagoITC TT"/>
              </a:rPr>
              <a:t>…</a:t>
            </a:r>
            <a:r>
              <a:rPr lang="en-US" sz="2000" smtClean="0">
                <a:latin typeface="PortagoITC TT"/>
                <a:cs typeface="PortagoITC TT"/>
              </a:rPr>
              <a:t>Diagram Activity</a:t>
            </a:r>
          </a:p>
          <a:p>
            <a:pPr algn="l"/>
            <a:endParaRPr lang="en-US" sz="2000" dirty="0" smtClean="0"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latin typeface="PortagoITC TT"/>
                <a:cs typeface="PortagoITC TT"/>
              </a:rPr>
              <a:t>Thursday</a:t>
            </a:r>
            <a:r>
              <a:rPr lang="en-US" sz="2000" dirty="0" smtClean="0">
                <a:latin typeface="PortagoITC TT"/>
                <a:cs typeface="PortagoITC TT"/>
              </a:rPr>
              <a:t> 9/6/</a:t>
            </a:r>
            <a:r>
              <a:rPr lang="en-US" sz="2000" dirty="0" smtClean="0">
                <a:latin typeface="PortagoITC TT"/>
                <a:cs typeface="PortagoITC TT"/>
              </a:rPr>
              <a:t>2012	Scientific Method</a:t>
            </a:r>
            <a:r>
              <a:rPr lang="en-US" sz="2000" dirty="0" smtClean="0">
                <a:latin typeface="PortagoITC TT"/>
                <a:cs typeface="PortagoITC TT"/>
              </a:rPr>
              <a:t>…how to Set up an experiment</a:t>
            </a:r>
          </a:p>
          <a:p>
            <a:pPr algn="l"/>
            <a:endParaRPr lang="en-US" sz="2000" dirty="0" smtClean="0"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latin typeface="PortagoITC TT"/>
                <a:cs typeface="PortagoITC TT"/>
              </a:rPr>
              <a:t>Friday 9/7/2012		Activity…</a:t>
            </a:r>
            <a:r>
              <a:rPr lang="en-US" sz="2000" dirty="0" smtClean="0">
                <a:latin typeface="PortagoITC TT"/>
                <a:cs typeface="PortagoITC TT"/>
              </a:rPr>
              <a:t>Setting up an experiment (seed plants)</a:t>
            </a:r>
            <a:endParaRPr lang="en-US" sz="2000" dirty="0">
              <a:latin typeface="PortagoITC TT"/>
              <a:cs typeface="PortagoITC TT"/>
            </a:endParaRPr>
          </a:p>
        </p:txBody>
      </p:sp>
      <p:pic>
        <p:nvPicPr>
          <p:cNvPr id="6" name="Picture 5" descr="EasterIslandDu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686" y="348915"/>
            <a:ext cx="2791989" cy="62718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124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Life Science 7th Grade Mrs. Ludwig [Mrs. Wyland] Week of September 3-7, 2012</vt:lpstr>
    </vt:vector>
  </TitlesOfParts>
  <Company>Kutztown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Science 7th Grade Mrs. Ludwig [Mrs. Wyland] Week of August 27-30, 2012</dc:title>
  <dc:creator>admin</dc:creator>
  <cp:lastModifiedBy>admin</cp:lastModifiedBy>
  <cp:revision>2</cp:revision>
  <cp:lastPrinted>2012-08-29T19:18:56Z</cp:lastPrinted>
  <dcterms:created xsi:type="dcterms:W3CDTF">2012-08-30T15:38:56Z</dcterms:created>
  <dcterms:modified xsi:type="dcterms:W3CDTF">2012-08-30T15:56:15Z</dcterms:modified>
</cp:coreProperties>
</file>